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98449" y="1741333"/>
            <a:ext cx="8531233" cy="4202267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1" y="304800"/>
            <a:ext cx="8534417" cy="103632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9430" y="6031067"/>
            <a:ext cx="883602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Calisto MT" pitchFamily="18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sto MT" pitchFamily="18" charset="0"/>
                <a:cs typeface="Arial" pitchFamily="34" charset="0"/>
              </a:rPr>
              <a:t>Copyright</a:t>
            </a:r>
            <a:r>
              <a:rPr lang="en-US" dirty="0">
                <a:solidFill>
                  <a:srgbClr val="000000"/>
                </a:solidFill>
                <a:latin typeface="Calisto MT" pitchFamily="18" charset="0"/>
                <a:cs typeface="Times New Roman" pitchFamily="18" charset="0"/>
              </a:rPr>
              <a:t> NAMI NH, </a:t>
            </a:r>
            <a:r>
              <a:rPr lang="en-US" dirty="0" smtClean="0">
                <a:solidFill>
                  <a:srgbClr val="000000"/>
                </a:solidFill>
                <a:latin typeface="Calisto MT" pitchFamily="18" charset="0"/>
                <a:cs typeface="Times New Roman" pitchFamily="18" charset="0"/>
              </a:rPr>
              <a:t>2013. </a:t>
            </a:r>
            <a:r>
              <a:rPr lang="en-US" dirty="0">
                <a:solidFill>
                  <a:srgbClr val="000000"/>
                </a:solidFill>
                <a:latin typeface="Calisto MT" pitchFamily="18" charset="0"/>
                <a:cs typeface="Arial" pitchFamily="34" charset="0"/>
              </a:rPr>
              <a:t>Do not use printed or web version of this document for other than personal use without permission from NAMI NH</a:t>
            </a:r>
          </a:p>
        </p:txBody>
      </p:sp>
    </p:spTree>
    <p:extLst>
      <p:ext uri="{BB962C8B-B14F-4D97-AF65-F5344CB8AC3E}">
        <p14:creationId xmlns:p14="http://schemas.microsoft.com/office/powerpoint/2010/main" val="288660488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ondary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98448" y="152400"/>
            <a:ext cx="8531233" cy="1447800"/>
          </a:xfrm>
          <a:prstGeom prst="rect">
            <a:avLst/>
          </a:prstGeom>
          <a:solidFill>
            <a:srgbClr val="00259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596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700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997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imar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307967" y="1676400"/>
            <a:ext cx="8531233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9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9" y="1752601"/>
            <a:ext cx="853123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1431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307967" y="1676400"/>
            <a:ext cx="8531233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8448" y="152400"/>
            <a:ext cx="8531233" cy="1447800"/>
          </a:xfrm>
          <a:prstGeom prst="rect">
            <a:avLst/>
          </a:prstGeom>
          <a:solidFill>
            <a:srgbClr val="00259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596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9" y="1752601"/>
            <a:ext cx="853123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07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No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98449" y="1741333"/>
            <a:ext cx="8531233" cy="4202267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1" y="304800"/>
            <a:ext cx="8534417" cy="1036322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156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rimary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 bwMode="auto">
          <a:xfrm>
            <a:off x="298448" y="1676400"/>
            <a:ext cx="4265616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648200" y="1676400"/>
            <a:ext cx="4181482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9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48" y="1699953"/>
            <a:ext cx="4265616" cy="4396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6401"/>
            <a:ext cx="4181481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2394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ondary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 bwMode="auto">
          <a:xfrm>
            <a:off x="298448" y="1676400"/>
            <a:ext cx="4265616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648200" y="1676400"/>
            <a:ext cx="4181482" cy="4419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8448" y="152400"/>
            <a:ext cx="8531233" cy="1447800"/>
          </a:xfrm>
          <a:prstGeom prst="rect">
            <a:avLst/>
          </a:prstGeom>
          <a:solidFill>
            <a:srgbClr val="00259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596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48" y="1699953"/>
            <a:ext cx="4265616" cy="4396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6401"/>
            <a:ext cx="4181481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4045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307967" y="152400"/>
            <a:ext cx="8531233" cy="5943600"/>
          </a:xfrm>
          <a:prstGeom prst="rect">
            <a:avLst/>
          </a:prstGeom>
          <a:solidFill>
            <a:srgbClr val="002596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kern="0" dirty="0">
              <a:solidFill>
                <a:srgbClr val="002596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35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2596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solidFill>
            <a:srgbClr val="002596">
              <a:alpha val="30196"/>
            </a:srgbClr>
          </a:solidFill>
        </p:spPr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400">
                <a:latin typeface="Franklin Gothic Book" panose="020B0503020102020204" pitchFamily="34" charset="0"/>
              </a:defRPr>
            </a:lvl3pPr>
            <a:lvl4pPr>
              <a:defRPr sz="2000">
                <a:latin typeface="Franklin Gothic Book" panose="020B0503020102020204" pitchFamily="34" charset="0"/>
              </a:defRPr>
            </a:lvl4pPr>
            <a:lvl5pPr>
              <a:defRPr sz="2000"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62986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ary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259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56169"/>
            <a:ext cx="3505200" cy="425631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5225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6081" y="5619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533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fld id="{850A021F-50F8-4441-99DF-AA12C3917B4F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B8649BF-D8CC-466F-984E-0E9F9242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47851"/>
          </a:xfrm>
        </p:spPr>
        <p:txBody>
          <a:bodyPr/>
          <a:lstStyle/>
          <a:p>
            <a:r>
              <a:rPr lang="en-US" sz="3200" dirty="0"/>
              <a:t>Family-to-Family </a:t>
            </a:r>
            <a:r>
              <a:rPr lang="en-US" sz="3200" dirty="0" smtClean="0"/>
              <a:t>is a free 12 week education program for  family members and friends who have a loved on with mental illness.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286000"/>
          </a:xfrm>
        </p:spPr>
        <p:txBody>
          <a:bodyPr/>
          <a:lstStyle/>
          <a:p>
            <a:r>
              <a:rPr lang="en-US" sz="2800" u="sng" smtClean="0"/>
              <a:t>Class Location:  </a:t>
            </a:r>
            <a:endParaRPr lang="en-US" sz="2800" u="sng" dirty="0" smtClean="0"/>
          </a:p>
          <a:p>
            <a:r>
              <a:rPr lang="en-US" sz="2800" dirty="0" smtClean="0"/>
              <a:t>Starts- </a:t>
            </a:r>
          </a:p>
          <a:p>
            <a:r>
              <a:rPr lang="en-US" sz="2800" dirty="0" smtClean="0"/>
              <a:t>To register or learn more contact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736430"/>
      </p:ext>
    </p:extLst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NAMI NH theme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NAMI NH theme</Template>
  <TotalTime>9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NAMI NH theme</vt:lpstr>
      <vt:lpstr>Family-to-Family is a free 12 week education program for  family members and friends who have a loved on with mental illness.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Family-to-Family is a free 12 week education program for  family members and friends who have a loved on with mental illness.</dc:title>
  <dc:creator>acarbonneau</dc:creator>
  <cp:lastModifiedBy>Liz Hodgkins</cp:lastModifiedBy>
  <cp:revision>2</cp:revision>
  <dcterms:created xsi:type="dcterms:W3CDTF">2015-03-27T15:31:35Z</dcterms:created>
  <dcterms:modified xsi:type="dcterms:W3CDTF">2015-04-24T14:58:07Z</dcterms:modified>
</cp:coreProperties>
</file>